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ictC4UNJ3zOvaEMFUJS7czG/JO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a4c0241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fa4c02413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a4c02413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fa4c02413a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a4c02413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fa4c02413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a4c02413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fa4c02413a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a4c02413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fa4c02413a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a4c02413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fa4c02413a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a4c02413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fa4c02413a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a4c02413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fa4c02413a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a4c02413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fa4c02413a_2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a4c02413a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fa4c02413a_2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a4c02413a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fa4c02413a_2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a4c02413a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fa4c02413a_2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a4c02413a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fa4c02413a_2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a4c02413a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fa4c02413a_2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a4c02413a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fa4c02413a_2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a4c02413a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fa4c02413a_2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a4c02413a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fa4c02413a_2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a4c02413a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fa4c02413a_2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a4c02413a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fa4c02413a_2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a4c02413a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fa4c02413a_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8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8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8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8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7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80" name="Google Shape;80;p37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8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8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3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9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s-419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39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s-419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39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9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9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3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0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0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4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s-419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41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s-419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41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1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41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4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2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2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42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3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4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32" name="Google Shape;132;p4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wipe dir="l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4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4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4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9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0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3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3" name="Google Shape;3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2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0" name="Google Shape;5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6" name="Google Shape;5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1" name="Google Shape;6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5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6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2" name="Google Shape;72;p36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3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ctrTitle"/>
          </p:nvPr>
        </p:nvSpPr>
        <p:spPr>
          <a:xfrm>
            <a:off x="1637731" y="544897"/>
            <a:ext cx="9522394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b="1" lang="es-419" sz="6600"/>
              <a:t>RED DE GESTIÓN DURANTE DESASTRES NATURALES</a:t>
            </a:r>
            <a:endParaRPr sz="6600"/>
          </a:p>
        </p:txBody>
      </p:sp>
      <p:sp>
        <p:nvSpPr>
          <p:cNvPr id="145" name="Google Shape;145;p1"/>
          <p:cNvSpPr txBox="1"/>
          <p:nvPr>
            <p:ph idx="1" type="subTitle"/>
          </p:nvPr>
        </p:nvSpPr>
        <p:spPr>
          <a:xfrm>
            <a:off x="3962399" y="3944203"/>
            <a:ext cx="7197726" cy="245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PRESENTADO POR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419"/>
              <a:t>JUAN CAMILO FIGUEROA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419"/>
              <a:t>HAROLD CALDERÓN CASTILLO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419"/>
              <a:t>GUSTAVO ADOLFO GELPUD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ALTERNATIVA DE SOLUCION</a:t>
            </a:r>
            <a:endParaRPr/>
          </a:p>
        </p:txBody>
      </p:sp>
      <p:sp>
        <p:nvSpPr>
          <p:cNvPr id="201" name="Google Shape;201;p8"/>
          <p:cNvSpPr txBox="1"/>
          <p:nvPr>
            <p:ph idx="1" type="body"/>
          </p:nvPr>
        </p:nvSpPr>
        <p:spPr>
          <a:xfrm>
            <a:off x="685801" y="2142067"/>
            <a:ext cx="11201399" cy="4354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419" sz="3200"/>
              <a:t>Aplicación en donde es posible registrar los usuarios con su nombre y el estatus en el que se encuentran.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s-419" sz="3200"/>
              <a:t>Aquí se pueden registrar personas naturales, personas del gobierno, organismos de socorro, y demás. Esto para que sea posible ayudar a todos los usuarios posibles.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s-419" sz="3200"/>
              <a:t>Dentro de la aplicación tenemos el balance de las ayudas, que en este caso serían monetarias y también la dirección de la cartera de usuario para saber a donde hay que enviar la ayuda.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7052" y="2065867"/>
            <a:ext cx="7088922" cy="44664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4201" y="2065866"/>
            <a:ext cx="2827312" cy="455434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19" name="Google Shape;21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8205" y="2065867"/>
            <a:ext cx="2696170" cy="455434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25" name="Google Shape;2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088" y="2709610"/>
            <a:ext cx="9686849" cy="318622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31" name="Google Shape;2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191" y="2553447"/>
            <a:ext cx="10232643" cy="330144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37" name="Google Shape;2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7210" y="1929888"/>
            <a:ext cx="2808606" cy="474426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43" name="Google Shape;2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786" y="2233761"/>
            <a:ext cx="9533453" cy="394867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49" name="Google Shape;2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901" y="2369942"/>
            <a:ext cx="9449223" cy="366236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887" y="2342988"/>
            <a:ext cx="10717251" cy="370297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a4c02413a_0_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¿que es blockchain?</a:t>
            </a:r>
            <a:endParaRPr/>
          </a:p>
        </p:txBody>
      </p:sp>
      <p:sp>
        <p:nvSpPr>
          <p:cNvPr id="151" name="Google Shape;151;gfa4c02413a_0_6"/>
          <p:cNvSpPr txBox="1"/>
          <p:nvPr>
            <p:ph idx="1" type="body"/>
          </p:nvPr>
        </p:nvSpPr>
        <p:spPr>
          <a:xfrm>
            <a:off x="685800" y="2142070"/>
            <a:ext cx="101313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419" sz="3200"/>
              <a:t>El Blockchain es un conjunto de tecnologías que permiten mantener un registro distribuido, descentralizado, sincronizado y muy seguro de la información que trabajan ordenadores y otros dispositivos.</a:t>
            </a:r>
            <a:endParaRPr sz="3200"/>
          </a:p>
        </p:txBody>
      </p:sp>
      <p:pic>
        <p:nvPicPr>
          <p:cNvPr id="152" name="Google Shape;152;gfa4c02413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52" y="4186250"/>
            <a:ext cx="6290376" cy="23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295" y="2065867"/>
            <a:ext cx="3290814" cy="428398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7602" y="2065867"/>
            <a:ext cx="2735263" cy="464165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68" name="Google Shape;2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075" y="2065867"/>
            <a:ext cx="9602876" cy="428672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74" name="Google Shape;2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29" y="2065867"/>
            <a:ext cx="2906973" cy="468266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75" name="Google Shape;27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6496" y="2065867"/>
            <a:ext cx="2697228" cy="461053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76" name="Google Shape;27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9755" y="2065867"/>
            <a:ext cx="2858138" cy="468450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82" name="Google Shape;28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996" y="1897039"/>
            <a:ext cx="8639033" cy="472638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88" name="Google Shape;2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895" y="2723258"/>
            <a:ext cx="11179235" cy="273584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532" y="2166457"/>
            <a:ext cx="9427962" cy="427528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933" y="1902094"/>
            <a:ext cx="2776922" cy="469074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6767" y="1893118"/>
            <a:ext cx="2803547" cy="469972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PROTIPO FUNCIONAL</a:t>
            </a:r>
            <a:endParaRPr/>
          </a:p>
        </p:txBody>
      </p:sp>
      <p:pic>
        <p:nvPicPr>
          <p:cNvPr id="307" name="Google Shape;3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38" y="2272790"/>
            <a:ext cx="10152750" cy="422354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fa4c02413a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38" y="152400"/>
            <a:ext cx="1048511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a4c02413a_0_1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Beneficios del blockchain</a:t>
            </a:r>
            <a:endParaRPr b="1" sz="5400"/>
          </a:p>
        </p:txBody>
      </p:sp>
      <p:sp>
        <p:nvSpPr>
          <p:cNvPr id="158" name="Google Shape;158;gfa4c02413a_0_18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Más</a:t>
            </a:r>
            <a:r>
              <a:rPr lang="es-419" sz="3200"/>
              <a:t> seguridad</a:t>
            </a:r>
            <a:endParaRPr sz="3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Más</a:t>
            </a:r>
            <a:r>
              <a:rPr lang="es-419" sz="3200"/>
              <a:t> confianza</a:t>
            </a:r>
            <a:endParaRPr sz="3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Más</a:t>
            </a:r>
            <a:r>
              <a:rPr lang="es-419" sz="3200"/>
              <a:t> transparencia</a:t>
            </a:r>
            <a:endParaRPr sz="32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Más</a:t>
            </a:r>
            <a:r>
              <a:rPr lang="es-419" sz="3200"/>
              <a:t> gestionamiento</a:t>
            </a:r>
            <a:endParaRPr sz="3200"/>
          </a:p>
        </p:txBody>
      </p:sp>
      <p:pic>
        <p:nvPicPr>
          <p:cNvPr id="159" name="Google Shape;159;gfa4c02413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450" y="2637938"/>
            <a:ext cx="47455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fa4c02413a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38" y="152400"/>
            <a:ext cx="1048511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fa4c02413a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38" y="152400"/>
            <a:ext cx="1048511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gfa4c02413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38" y="152400"/>
            <a:ext cx="1048511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fa4c02413a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38" y="152400"/>
            <a:ext cx="1048511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fa4c02413a_2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61076" cy="3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fa4c02413a_2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525" y="152400"/>
            <a:ext cx="5761076" cy="360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fa4c02413a_2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2899" y="3683100"/>
            <a:ext cx="4886201" cy="30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fa4c02413a_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12550" cy="22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fa4c02413a_2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650" y="1334025"/>
            <a:ext cx="4631975" cy="26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fa4c02413a_2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528" y="738712"/>
            <a:ext cx="4731074" cy="551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fa4c02413a_2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0250" y="3903550"/>
            <a:ext cx="313372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fa4c02413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375" y="466725"/>
            <a:ext cx="1543050" cy="59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fa4c02413a_2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00" y="152400"/>
            <a:ext cx="148590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fa4c02413a_2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650" y="1044400"/>
            <a:ext cx="9712850" cy="51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fa4c02413a_2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75" y="152400"/>
            <a:ext cx="1048511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fa4c02413a_2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150" y="304800"/>
            <a:ext cx="1048511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/>
          <p:nvPr>
            <p:ph idx="1" type="body"/>
          </p:nvPr>
        </p:nvSpPr>
        <p:spPr>
          <a:xfrm>
            <a:off x="972405" y="-109814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419" sz="3200"/>
              <a:t>Se hablará sobre la problemática de la falta de una buena gestión y envío de ayudas al momento de ocurrir un desastre natural. De que requerimientos y restricciones nos podemos encontrar en el desarrollo y también se hablará de una posible solución y como funciona.</a:t>
            </a:r>
            <a:endParaRPr/>
          </a:p>
        </p:txBody>
      </p: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82" y="3228547"/>
            <a:ext cx="5829869" cy="3279301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fa4c02413a_2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0" cy="627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fa4c02413a_2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649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fa4c02413a_2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64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fa4c02413a_2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125" y="152400"/>
            <a:ext cx="1048511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fa4c02413a_2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75" y="278925"/>
            <a:ext cx="7597976" cy="474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fa4c02413a_2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224" y="2629697"/>
            <a:ext cx="6081300" cy="38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fa4c02413a_2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600" y="1142438"/>
            <a:ext cx="4110675" cy="45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a4c02413a_2_92"/>
          <p:cNvSpPr txBox="1"/>
          <p:nvPr>
            <p:ph type="title"/>
          </p:nvPr>
        </p:nvSpPr>
        <p:spPr>
          <a:xfrm>
            <a:off x="1311376" y="632775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Vamos a ver como funciona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DESCRIPCION DEL PROBLEMA</a:t>
            </a:r>
            <a:endParaRPr/>
          </a:p>
        </p:txBody>
      </p:sp>
      <p:sp>
        <p:nvSpPr>
          <p:cNvPr id="171" name="Google Shape;17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419" sz="3200"/>
              <a:t>El problema que tenemos presente es la falta de una correcta gestión del envío de información, la correcta gestión de las posibles ayudas que se pueden enviar a un sector afectado por un desastre natural y la falta de seguridad al enviar las ayudas, donde hay una posibilidad de lo que fue enviado pueda ser modificado durante la transacción.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NECESIDADES</a:t>
            </a:r>
            <a:endParaRPr b="1" sz="5400"/>
          </a:p>
        </p:txBody>
      </p:sp>
      <p:sp>
        <p:nvSpPr>
          <p:cNvPr id="177" name="Google Shape;177;p4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Un sistema en el que puedan ingresar diferentes usuarios, como personas comunes, personas del gobierno o personas de grupo de socorro.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Un sistema que ayude a hacer transacciones monetarias de manera segura para evitar robos o modificaciones.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Un sistema que ayude a las diferentes partes dentro de un desastre natural a comunicarse de manera más efectiva.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REQUERIMIENTOS</a:t>
            </a:r>
            <a:endParaRPr b="1" sz="5400"/>
          </a:p>
        </p:txBody>
      </p:sp>
      <p:sp>
        <p:nvSpPr>
          <p:cNvPr id="183" name="Google Shape;183;p5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Un registro que pueda ayudarnos a identificar a los usuarios.</a:t>
            </a:r>
            <a:endParaRPr sz="32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Una base de datos que nos ayude a gestionar a los usuarios.</a:t>
            </a:r>
            <a:endParaRPr sz="32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Un editor que nos ayude a actualizar el estatus de los usuarios.</a:t>
            </a:r>
            <a:endParaRPr/>
          </a:p>
          <a:p>
            <a:pPr indent="-82550" lvl="0" marL="285750" rtl="0" algn="l"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REQUERIMIENTOS</a:t>
            </a:r>
            <a:endParaRPr b="1" sz="5400"/>
          </a:p>
        </p:txBody>
      </p:sp>
      <p:sp>
        <p:nvSpPr>
          <p:cNvPr id="189" name="Google Shape;189;p6"/>
          <p:cNvSpPr txBox="1"/>
          <p:nvPr>
            <p:ph idx="1" type="body"/>
          </p:nvPr>
        </p:nvSpPr>
        <p:spPr>
          <a:xfrm>
            <a:off x="685801" y="2742570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Un programa que pueda enviar de alguna manera una ayuda para poder socorrer a los afectados.</a:t>
            </a:r>
            <a:endParaRPr sz="32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Una lista donde se puedan ver todos los usuarios que se han registrado.</a:t>
            </a:r>
            <a:endParaRPr sz="32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Dentro de la lista es necesario ver el estado del usuario, la dirección de la cuenta, cuando fue creada y cuando fue la última vez que fue actualizada.</a:t>
            </a:r>
            <a:endParaRPr sz="32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Un registro de las transacciones que se han hecho.</a:t>
            </a:r>
            <a:endParaRPr/>
          </a:p>
          <a:p>
            <a:pPr indent="-82550" lvl="0" marL="285750" rtl="0" algn="l"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419" sz="5400"/>
              <a:t>RESTRICCIONES</a:t>
            </a:r>
            <a:endParaRPr b="1" sz="5400"/>
          </a:p>
        </p:txBody>
      </p:sp>
      <p:sp>
        <p:nvSpPr>
          <p:cNvPr id="195" name="Google Shape;195;p7"/>
          <p:cNvSpPr txBox="1"/>
          <p:nvPr>
            <p:ph idx="1" type="body"/>
          </p:nvPr>
        </p:nvSpPr>
        <p:spPr>
          <a:xfrm>
            <a:off x="685801" y="2305843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Falta de conocimiento al utilizar nuevas tecnologías.</a:t>
            </a:r>
            <a:endParaRPr sz="32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El coste que puede llegar a ser elevado para crear un sistema muy grande.</a:t>
            </a:r>
            <a:endParaRPr sz="32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Los recursos disponibles pueden no ser suficientes al momento de crear la posible solución.</a:t>
            </a:r>
            <a:endParaRPr sz="32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s-419" sz="3200"/>
              <a:t>La posibilidad de una mala calidad.</a:t>
            </a:r>
            <a:endParaRPr/>
          </a:p>
          <a:p>
            <a:pPr indent="-82550" lvl="0" marL="285750" rtl="0" algn="l"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2021-11-09T23:52:40Z</dcterms:created>
  <dc:creator>Gustavo Lee</dc:creator>
</cp:coreProperties>
</file>